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9" r:id="rId4"/>
    <p:sldId id="268" r:id="rId5"/>
    <p:sldId id="270" r:id="rId6"/>
    <p:sldId id="271" r:id="rId7"/>
    <p:sldId id="272" r:id="rId8"/>
    <p:sldId id="275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F4E-4C0F-41CB-9836-8C2B8B587112}" type="datetimeFigureOut">
              <a:rPr lang="en-US" smtClean="0"/>
              <a:pPr/>
              <a:t>6/7/2013</a:t>
            </a:fld>
            <a:endParaRPr lang="en-N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FAC06-D0B9-4745-ACC2-1B2B8E7E0C46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F4E-4C0F-41CB-9836-8C2B8B587112}" type="datetimeFigureOut">
              <a:rPr lang="en-US" smtClean="0"/>
              <a:pPr/>
              <a:t>6/7/2013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AC06-D0B9-4745-ACC2-1B2B8E7E0C46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F4E-4C0F-41CB-9836-8C2B8B587112}" type="datetimeFigureOut">
              <a:rPr lang="en-US" smtClean="0"/>
              <a:pPr/>
              <a:t>6/7/2013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AC06-D0B9-4745-ACC2-1B2B8E7E0C46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D9FF4E-4C0F-41CB-9836-8C2B8B587112}" type="datetimeFigureOut">
              <a:rPr lang="en-US" smtClean="0"/>
              <a:pPr/>
              <a:t>6/7/2013</a:t>
            </a:fld>
            <a:endParaRPr lang="en-NZ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B0FAC06-D0B9-4745-ACC2-1B2B8E7E0C46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F4E-4C0F-41CB-9836-8C2B8B587112}" type="datetimeFigureOut">
              <a:rPr lang="en-US" smtClean="0"/>
              <a:pPr/>
              <a:t>6/7/2013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AC06-D0B9-4745-ACC2-1B2B8E7E0C46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F4E-4C0F-41CB-9836-8C2B8B587112}" type="datetimeFigureOut">
              <a:rPr lang="en-US" smtClean="0"/>
              <a:pPr/>
              <a:t>6/7/2013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AC06-D0B9-4745-ACC2-1B2B8E7E0C46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AC06-D0B9-4745-ACC2-1B2B8E7E0C46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F4E-4C0F-41CB-9836-8C2B8B587112}" type="datetimeFigureOut">
              <a:rPr lang="en-US" smtClean="0"/>
              <a:pPr/>
              <a:t>6/7/2013</a:t>
            </a:fld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F4E-4C0F-41CB-9836-8C2B8B587112}" type="datetimeFigureOut">
              <a:rPr lang="en-US" smtClean="0"/>
              <a:pPr/>
              <a:t>6/7/2013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AC06-D0B9-4745-ACC2-1B2B8E7E0C46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F4E-4C0F-41CB-9836-8C2B8B587112}" type="datetimeFigureOut">
              <a:rPr lang="en-US" smtClean="0"/>
              <a:pPr/>
              <a:t>6/7/2013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AC06-D0B9-4745-ACC2-1B2B8E7E0C46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D9FF4E-4C0F-41CB-9836-8C2B8B587112}" type="datetimeFigureOut">
              <a:rPr lang="en-US" smtClean="0"/>
              <a:pPr/>
              <a:t>6/7/2013</a:t>
            </a:fld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0FAC06-D0B9-4745-ACC2-1B2B8E7E0C46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FF4E-4C0F-41CB-9836-8C2B8B587112}" type="datetimeFigureOut">
              <a:rPr lang="en-US" smtClean="0"/>
              <a:pPr/>
              <a:t>6/7/2013</a:t>
            </a:fld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FAC06-D0B9-4745-ACC2-1B2B8E7E0C46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D9FF4E-4C0F-41CB-9836-8C2B8B587112}" type="datetimeFigureOut">
              <a:rPr lang="en-US" smtClean="0"/>
              <a:pPr/>
              <a:t>6/7/2013</a:t>
            </a:fld>
            <a:endParaRPr lang="en-N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B0FAC06-D0B9-4745-ACC2-1B2B8E7E0C46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NZ" sz="2800" dirty="0" smtClean="0">
                <a:latin typeface="Cambria" pitchFamily="18" charset="0"/>
              </a:rPr>
              <a:t>Mid year Seminar</a:t>
            </a:r>
          </a:p>
          <a:p>
            <a:r>
              <a:rPr lang="en-NZ" sz="2800" dirty="0" smtClean="0">
                <a:latin typeface="Cambria" pitchFamily="18" charset="0"/>
              </a:rPr>
              <a:t>Btech 451</a:t>
            </a:r>
          </a:p>
          <a:p>
            <a:endParaRPr lang="en-NZ" sz="2800" dirty="0" smtClean="0">
              <a:latin typeface="Cambria" pitchFamily="18" charset="0"/>
            </a:endParaRPr>
          </a:p>
          <a:p>
            <a:endParaRPr lang="en-NZ" sz="2800" dirty="0" smtClean="0">
              <a:latin typeface="Cambria" pitchFamily="18" charset="0"/>
            </a:endParaRPr>
          </a:p>
          <a:p>
            <a:r>
              <a:rPr lang="en-NZ" sz="2800" dirty="0" smtClean="0">
                <a:latin typeface="Cambria" pitchFamily="18" charset="0"/>
              </a:rPr>
              <a:t>				- Chunkz P.</a:t>
            </a:r>
            <a:endParaRPr lang="en-NZ" sz="2800" dirty="0"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8000" b="1" dirty="0" smtClean="0">
                <a:latin typeface="Cambria" pitchFamily="18" charset="0"/>
              </a:rPr>
              <a:t>“Picca”</a:t>
            </a:r>
            <a:endParaRPr lang="en-NZ" sz="8000" b="1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428868"/>
            <a:ext cx="928694" cy="101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29642" cy="4572000"/>
          </a:xfrm>
        </p:spPr>
        <p:txBody>
          <a:bodyPr>
            <a:normAutofit/>
          </a:bodyPr>
          <a:lstStyle/>
          <a:p>
            <a:r>
              <a:rPr lang="en-NZ" sz="2000" dirty="0" smtClean="0"/>
              <a:t>Adjustment by applying a </a:t>
            </a:r>
            <a:r>
              <a:rPr lang="en-NZ" sz="2000" b="1" dirty="0" smtClean="0"/>
              <a:t>constant gain </a:t>
            </a:r>
            <a:r>
              <a:rPr lang="en-NZ" sz="2000" b="1" i="1" dirty="0" smtClean="0"/>
              <a:t>a</a:t>
            </a:r>
            <a:r>
              <a:rPr lang="en-NZ" sz="2000" b="1" dirty="0" smtClean="0"/>
              <a:t> </a:t>
            </a:r>
            <a:r>
              <a:rPr lang="en-NZ" sz="2000" dirty="0" smtClean="0"/>
              <a:t>and </a:t>
            </a:r>
            <a:r>
              <a:rPr lang="en-NZ" sz="2000" b="1" dirty="0" smtClean="0"/>
              <a:t>offset</a:t>
            </a:r>
            <a:r>
              <a:rPr lang="en-NZ" sz="2000" dirty="0" smtClean="0"/>
              <a:t>, or </a:t>
            </a:r>
            <a:r>
              <a:rPr lang="en-NZ" sz="2000" b="1" dirty="0" smtClean="0"/>
              <a:t>bias </a:t>
            </a:r>
            <a:r>
              <a:rPr lang="en-NZ" sz="2000" b="1" i="1" dirty="0" smtClean="0"/>
              <a:t>b</a:t>
            </a:r>
            <a:r>
              <a:rPr lang="en-NZ" sz="2000" dirty="0" smtClean="0"/>
              <a:t> to pixel values of an </a:t>
            </a:r>
            <a:r>
              <a:rPr lang="en-NZ" sz="2000" b="1" dirty="0" smtClean="0"/>
              <a:t>image </a:t>
            </a:r>
            <a:r>
              <a:rPr lang="en-NZ" sz="2000" b="1" i="1" dirty="0" smtClean="0"/>
              <a:t>g</a:t>
            </a:r>
            <a:r>
              <a:rPr lang="en-NZ" sz="2000" dirty="0" smtClean="0"/>
              <a:t> to form the new </a:t>
            </a:r>
            <a:r>
              <a:rPr lang="en-NZ" sz="2000" b="1" dirty="0" smtClean="0"/>
              <a:t>image f</a:t>
            </a:r>
            <a:r>
              <a:rPr lang="en-NZ" sz="2000" dirty="0" smtClean="0"/>
              <a:t> : </a:t>
            </a:r>
            <a:r>
              <a:rPr lang="es-ES" sz="2000" i="1" dirty="0" smtClean="0"/>
              <a:t>f(x; y) = ag(x; y) + b</a:t>
            </a:r>
          </a:p>
          <a:p>
            <a:r>
              <a:rPr lang="en-NZ" sz="2000" dirty="0" smtClean="0"/>
              <a:t>“stretching" pixel-wise grey values (intensities) to span a larger range of values. Improving visual contrast of an image.</a:t>
            </a:r>
          </a:p>
          <a:p>
            <a:r>
              <a:rPr lang="en-NZ" sz="2000" dirty="0" smtClean="0"/>
              <a:t>Main reasons for acquiring low-contrast images:</a:t>
            </a:r>
          </a:p>
          <a:p>
            <a:pPr lvl="1"/>
            <a:r>
              <a:rPr lang="en-NZ" sz="2000" dirty="0" smtClean="0"/>
              <a:t> Poor illumination conditions</a:t>
            </a:r>
          </a:p>
          <a:p>
            <a:pPr lvl="1"/>
            <a:r>
              <a:rPr lang="en-NZ" sz="2000" dirty="0" smtClean="0"/>
              <a:t> Poor image sensor dynamics</a:t>
            </a:r>
          </a:p>
          <a:p>
            <a:pPr lvl="1"/>
            <a:r>
              <a:rPr lang="en-NZ" sz="2000" dirty="0" smtClean="0"/>
              <a:t> Incorrect setting of the lens</a:t>
            </a:r>
            <a:endParaRPr lang="en-NZ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/>
              <a:t>Filters: Colour adjustment or linear mapping</a:t>
            </a:r>
            <a:endParaRPr lang="en-NZ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357694"/>
            <a:ext cx="63872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1800" dirty="0" smtClean="0"/>
              <a:t>A non-linear mapping of pixel intensity to distribute output intensity evenly</a:t>
            </a:r>
          </a:p>
          <a:p>
            <a:r>
              <a:rPr lang="en-NZ" sz="1800" dirty="0" smtClean="0"/>
              <a:t>increases the dynamic range</a:t>
            </a:r>
          </a:p>
          <a:p>
            <a:r>
              <a:rPr lang="en-NZ" sz="1800" dirty="0" smtClean="0"/>
              <a:t>Increases contrast</a:t>
            </a:r>
          </a:p>
          <a:p>
            <a:r>
              <a:rPr lang="en-NZ" sz="1800" dirty="0" smtClean="0"/>
              <a:t>useful in images with both bright or both dark backgrounds and foregrounds</a:t>
            </a:r>
          </a:p>
          <a:p>
            <a:r>
              <a:rPr lang="en-NZ" sz="1800" dirty="0" smtClean="0"/>
              <a:t>reveal details that would be otherwise hidden.</a:t>
            </a:r>
            <a:endParaRPr lang="en-NZ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Filters: Image equalisation </a:t>
            </a:r>
            <a:endParaRPr lang="en-N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0" y="3429000"/>
            <a:ext cx="4019614" cy="25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57170"/>
            <a:ext cx="4286280" cy="25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Effective nonlinear filtering</a:t>
            </a:r>
          </a:p>
          <a:p>
            <a:r>
              <a:rPr lang="en-NZ" sz="2000" dirty="0" smtClean="0"/>
              <a:t>to remove the “salt and pepper”</a:t>
            </a:r>
            <a:br>
              <a:rPr lang="en-NZ" sz="2000" dirty="0" smtClean="0"/>
            </a:br>
            <a:r>
              <a:rPr lang="en-NZ" sz="2000" dirty="0" smtClean="0"/>
              <a:t> image noise while preserving edges</a:t>
            </a:r>
          </a:p>
          <a:p>
            <a:r>
              <a:rPr lang="en-NZ" sz="2000" dirty="0" smtClean="0"/>
              <a:t>Boundary values problem:</a:t>
            </a:r>
          </a:p>
          <a:p>
            <a:pPr lvl="1"/>
            <a:r>
              <a:rPr lang="en-NZ" sz="1800" dirty="0" smtClean="0"/>
              <a:t>Avoid processing the boundaries</a:t>
            </a:r>
          </a:p>
          <a:p>
            <a:pPr lvl="1"/>
            <a:r>
              <a:rPr lang="en-NZ" sz="1800" dirty="0" smtClean="0"/>
              <a:t>Fetching entries from </a:t>
            </a:r>
            <a:br>
              <a:rPr lang="en-NZ" sz="1800" dirty="0" smtClean="0"/>
            </a:br>
            <a:r>
              <a:rPr lang="en-NZ" sz="1800" dirty="0" smtClean="0"/>
              <a:t>other places in the signal</a:t>
            </a:r>
          </a:p>
          <a:p>
            <a:pPr lvl="1"/>
            <a:r>
              <a:rPr lang="en-NZ" sz="1800" dirty="0" smtClean="0"/>
              <a:t>Shrinking the window </a:t>
            </a:r>
            <a:br>
              <a:rPr lang="en-NZ" sz="1800" dirty="0" smtClean="0"/>
            </a:br>
            <a:r>
              <a:rPr lang="en-NZ" sz="1800" dirty="0" smtClean="0"/>
              <a:t>near the boundaries</a:t>
            </a:r>
          </a:p>
          <a:p>
            <a:pPr lvl="1"/>
            <a:endParaRPr lang="en-NZ" sz="1800" dirty="0" smtClean="0"/>
          </a:p>
          <a:p>
            <a:endParaRPr lang="en-N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Filters: Median filtering	</a:t>
            </a:r>
            <a:endParaRPr lang="en-N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282" y="1785926"/>
            <a:ext cx="4357718" cy="14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317418"/>
            <a:ext cx="5500694" cy="339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57760"/>
            <a:ext cx="3645386" cy="179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“Smoothing” of images by reducing the variation of intensities between the neighbouring pixels</a:t>
            </a:r>
          </a:p>
          <a:p>
            <a:endParaRPr lang="en-N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Filters: Mean filter</a:t>
            </a:r>
            <a:endParaRPr lang="en-NZ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303983"/>
            <a:ext cx="5429288" cy="339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3714744" cy="242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Process of separating a background from an object</a:t>
            </a:r>
          </a:p>
          <a:p>
            <a:r>
              <a:rPr lang="en-NZ" sz="2000" dirty="0" smtClean="0"/>
              <a:t>Successive refinement of the estimated peak positions</a:t>
            </a:r>
          </a:p>
          <a:p>
            <a:endParaRPr lang="en-N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Filters: Adaptive thresholding</a:t>
            </a:r>
            <a:endParaRPr lang="en-N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306"/>
            <a:ext cx="6072230" cy="406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 smtClean="0"/>
              <a:t>To blur images and remove noise and fine detail</a:t>
            </a:r>
          </a:p>
          <a:p>
            <a:r>
              <a:rPr lang="en-NZ" sz="2400" dirty="0" smtClean="0"/>
              <a:t> One-dimensional Gaussian function (zero mean)</a:t>
            </a:r>
          </a:p>
          <a:p>
            <a:r>
              <a:rPr lang="en-NZ" sz="2400" dirty="0" smtClean="0"/>
              <a:t>Efficient for image smoothing to more accurate approximation of derivatives in edge detection.</a:t>
            </a:r>
          </a:p>
          <a:p>
            <a:endParaRPr lang="en-N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Filters: Gaussian Filter</a:t>
            </a:r>
            <a:endParaRPr lang="en-NZ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214686"/>
            <a:ext cx="4643438" cy="214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50736"/>
            <a:ext cx="4500562" cy="209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337281"/>
            <a:ext cx="6215106" cy="152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One of major applications of image filtering</a:t>
            </a:r>
          </a:p>
          <a:p>
            <a:r>
              <a:rPr lang="en-NZ" sz="2000" dirty="0" smtClean="0"/>
              <a:t>An edge refers to:</a:t>
            </a:r>
          </a:p>
          <a:p>
            <a:pPr lvl="1"/>
            <a:r>
              <a:rPr lang="en-NZ" sz="2000" dirty="0" smtClean="0"/>
              <a:t> Locations of sudden grey level / colour changes.</a:t>
            </a:r>
          </a:p>
          <a:p>
            <a:pPr lvl="1"/>
            <a:r>
              <a:rPr lang="en-NZ" sz="2000" dirty="0" smtClean="0"/>
              <a:t> Transition between objects or between an object and background</a:t>
            </a:r>
          </a:p>
          <a:p>
            <a:pPr lvl="1"/>
            <a:r>
              <a:rPr lang="en-NZ" sz="2000" dirty="0" smtClean="0"/>
              <a:t> Locations that attract visual attention</a:t>
            </a:r>
          </a:p>
          <a:p>
            <a:endParaRPr lang="en-N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Filters: Edge detection</a:t>
            </a:r>
            <a:endParaRPr lang="en-NZ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3500462" cy="261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39405"/>
            <a:ext cx="3571900" cy="266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>
              <a:buNone/>
            </a:pPr>
            <a:endParaRPr lang="en-NZ" sz="4000" dirty="0" smtClean="0"/>
          </a:p>
          <a:p>
            <a:pPr lvl="6">
              <a:buNone/>
            </a:pPr>
            <a:endParaRPr lang="en-NZ" sz="4000" dirty="0" smtClean="0"/>
          </a:p>
          <a:p>
            <a:pPr lvl="6">
              <a:buNone/>
            </a:pPr>
            <a:r>
              <a:rPr lang="en-NZ" sz="4000" dirty="0" smtClean="0"/>
              <a:t>Any Questions?</a:t>
            </a:r>
            <a:endParaRPr lang="en-NZ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/>
              <a:t>The End</a:t>
            </a:r>
            <a:r>
              <a:rPr lang="en-NZ" dirty="0" smtClean="0"/>
              <a:t>		</a:t>
            </a:r>
            <a:endParaRPr lang="en-N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29642" cy="4905396"/>
          </a:xfrm>
        </p:spPr>
        <p:txBody>
          <a:bodyPr>
            <a:noAutofit/>
          </a:bodyPr>
          <a:lstStyle/>
          <a:p>
            <a:r>
              <a:rPr lang="en-NZ" sz="2000" dirty="0" smtClean="0"/>
              <a:t>An image processing application for Android Nexus S</a:t>
            </a:r>
          </a:p>
          <a:p>
            <a:r>
              <a:rPr lang="en-NZ" sz="2000" dirty="0" smtClean="0"/>
              <a:t>What are the main functionalities of Picca?</a:t>
            </a:r>
          </a:p>
          <a:p>
            <a:pPr lvl="1"/>
            <a:r>
              <a:rPr lang="en-NZ" sz="2000" dirty="0" smtClean="0"/>
              <a:t>Image enhancement	</a:t>
            </a:r>
          </a:p>
          <a:p>
            <a:pPr lvl="1"/>
            <a:r>
              <a:rPr lang="en-NZ" sz="2000" dirty="0" smtClean="0"/>
              <a:t>Image restoration </a:t>
            </a:r>
          </a:p>
          <a:p>
            <a:r>
              <a:rPr lang="en-NZ" sz="2000" dirty="0" smtClean="0"/>
              <a:t>Images are restored/enhanced by the use of filters </a:t>
            </a:r>
          </a:p>
          <a:p>
            <a:r>
              <a:rPr lang="en-NZ" sz="2000" dirty="0" smtClean="0"/>
              <a:t>Picca will solve problems such as:</a:t>
            </a:r>
          </a:p>
          <a:p>
            <a:pPr lvl="1"/>
            <a:r>
              <a:rPr lang="en-NZ" sz="2000" dirty="0" smtClean="0"/>
              <a:t> digital noise, bad exposure, blurry images, and configure colour and contrast</a:t>
            </a:r>
          </a:p>
          <a:p>
            <a:r>
              <a:rPr lang="en-NZ" sz="2000" dirty="0" smtClean="0"/>
              <a:t>“Digital noise”: “grain” that we notice in images</a:t>
            </a:r>
          </a:p>
          <a:p>
            <a:pPr lvl="1"/>
            <a:r>
              <a:rPr lang="en-NZ" sz="2000" dirty="0" smtClean="0"/>
              <a:t>Reasons: high ISO levels and rarely a problem in daylight (dependent on the camera) </a:t>
            </a:r>
          </a:p>
          <a:p>
            <a:r>
              <a:rPr lang="en-NZ" sz="2000" dirty="0" smtClean="0"/>
              <a:t>Home screen search function</a:t>
            </a:r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Picca Introduction	</a:t>
            </a:r>
            <a:endParaRPr lang="en-N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 smtClean="0"/>
              <a:t>To gain skills and knowledge of designing an Android application</a:t>
            </a:r>
          </a:p>
          <a:p>
            <a:r>
              <a:rPr lang="en-NZ" sz="2400" dirty="0" smtClean="0"/>
              <a:t>Solve any type of image enhancement and restoration issues</a:t>
            </a:r>
          </a:p>
          <a:p>
            <a:r>
              <a:rPr lang="en-NZ" sz="2400" dirty="0" smtClean="0"/>
              <a:t>To provide the user </a:t>
            </a:r>
            <a:br>
              <a:rPr lang="en-NZ" sz="2400" dirty="0" smtClean="0"/>
            </a:br>
            <a:r>
              <a:rPr lang="en-NZ" sz="2400" dirty="0" smtClean="0"/>
              <a:t>with variety of filters</a:t>
            </a:r>
            <a:br>
              <a:rPr lang="en-NZ" sz="2400" dirty="0" smtClean="0"/>
            </a:br>
            <a:r>
              <a:rPr lang="en-NZ" sz="2400" dirty="0" smtClean="0"/>
              <a:t>to choose from </a:t>
            </a:r>
          </a:p>
          <a:p>
            <a:r>
              <a:rPr lang="en-NZ" sz="2400" dirty="0" smtClean="0"/>
              <a:t>To successfully complete</a:t>
            </a:r>
            <a:br>
              <a:rPr lang="en-NZ" sz="2400" dirty="0" smtClean="0"/>
            </a:br>
            <a:r>
              <a:rPr lang="en-NZ" sz="2400" dirty="0" smtClean="0"/>
              <a:t>the project according to the requirements of my supervisor</a:t>
            </a:r>
            <a:endParaRPr lang="en-NZ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What are my goals?</a:t>
            </a:r>
            <a:endParaRPr lang="en-NZ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714620"/>
            <a:ext cx="4357718" cy="204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Research on Android programming and architecture</a:t>
            </a:r>
          </a:p>
          <a:p>
            <a:r>
              <a:rPr lang="en-NZ" dirty="0" smtClean="0"/>
              <a:t>Android tutorials</a:t>
            </a:r>
          </a:p>
          <a:p>
            <a:r>
              <a:rPr lang="en-NZ" dirty="0" smtClean="0"/>
              <a:t>Developed Balsamiq Mock-ups</a:t>
            </a:r>
          </a:p>
          <a:p>
            <a:r>
              <a:rPr lang="en-NZ" dirty="0" smtClean="0"/>
              <a:t>Filter selection and research: recommended by Patrice</a:t>
            </a:r>
          </a:p>
          <a:p>
            <a:r>
              <a:rPr lang="en-NZ" dirty="0" smtClean="0"/>
              <a:t>Picca home screen developed and tested on emulator</a:t>
            </a:r>
          </a:p>
          <a:p>
            <a:r>
              <a:rPr lang="en-NZ" dirty="0" smtClean="0"/>
              <a:t>Mid year report</a:t>
            </a:r>
          </a:p>
          <a:p>
            <a:r>
              <a:rPr lang="en-NZ" dirty="0" smtClean="0"/>
              <a:t>Website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Work done so far</a:t>
            </a:r>
            <a:endParaRPr lang="en-NZ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857628"/>
            <a:ext cx="3648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 smtClean="0"/>
              <a:t>Initial Mock-ups</a:t>
            </a:r>
            <a:endParaRPr lang="en-NZ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5253" y="1571612"/>
            <a:ext cx="38695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5" y="1571612"/>
            <a:ext cx="388132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Revised Mock ups</a:t>
            </a:r>
            <a:endParaRPr lang="en-NZ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500462" cy="497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3571900" cy="49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Home screen tested on Emulator</a:t>
            </a:r>
            <a:endParaRPr lang="en-NZ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3741417" cy="466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3071834" cy="52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Graphical Layout Tool</a:t>
            </a:r>
          </a:p>
          <a:p>
            <a:r>
              <a:rPr lang="en-NZ" sz="2000" dirty="0" smtClean="0"/>
              <a:t>MainActivity class:</a:t>
            </a:r>
          </a:p>
          <a:p>
            <a:pPr lvl="1"/>
            <a:r>
              <a:rPr lang="en-NZ" sz="2000" dirty="0" smtClean="0"/>
              <a:t>OnCreate()</a:t>
            </a:r>
          </a:p>
          <a:p>
            <a:pPr lvl="1"/>
            <a:r>
              <a:rPr lang="en-NZ" sz="2000" dirty="0" smtClean="0"/>
              <a:t>onCreateOptionsMenu()</a:t>
            </a:r>
          </a:p>
          <a:p>
            <a:pPr lvl="1"/>
            <a:r>
              <a:rPr lang="en-NZ" sz="2000" dirty="0" smtClean="0"/>
              <a:t>sendMessage(): </a:t>
            </a:r>
          </a:p>
          <a:p>
            <a:pPr lvl="2"/>
            <a:r>
              <a:rPr lang="en-NZ" sz="2000" dirty="0" smtClean="0"/>
              <a:t>do something when clicked</a:t>
            </a:r>
          </a:p>
          <a:p>
            <a:pPr lvl="2"/>
            <a:r>
              <a:rPr lang="en-NZ" sz="2000" dirty="0" smtClean="0"/>
              <a:t>An Intent binds two activities </a:t>
            </a:r>
          </a:p>
          <a:p>
            <a:pPr lvl="2"/>
            <a:r>
              <a:rPr lang="en-NZ" sz="2000" dirty="0" smtClean="0"/>
              <a:t>findViewById() to get the EditText</a:t>
            </a:r>
            <a:br>
              <a:rPr lang="en-NZ" sz="2000" dirty="0" smtClean="0"/>
            </a:br>
            <a:r>
              <a:rPr lang="en-NZ" sz="2000" dirty="0" smtClean="0"/>
              <a:t>element</a:t>
            </a:r>
            <a:endParaRPr lang="en-N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Picca Programming work</a:t>
            </a:r>
            <a:endParaRPr lang="en-NZ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3739278" cy="443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AndroidManifest.xml:  describes the fundamental characteristics of the app and defines each of its components. </a:t>
            </a:r>
            <a:r>
              <a:rPr lang="sv-SE" sz="2000" i="1" dirty="0" smtClean="0"/>
              <a:t>&lt;uses-sdk android:minSdkVersion="8" android:targetSdkVersion="17" /&gt;</a:t>
            </a:r>
          </a:p>
          <a:p>
            <a:r>
              <a:rPr lang="en-NZ" sz="2000" dirty="0" smtClean="0"/>
              <a:t>The graphical user interface for an </a:t>
            </a:r>
            <a:br>
              <a:rPr lang="en-NZ" sz="2000" dirty="0" smtClean="0"/>
            </a:br>
            <a:r>
              <a:rPr lang="en-NZ" sz="2000" dirty="0" smtClean="0"/>
              <a:t>Android app is built using a hierarchy </a:t>
            </a:r>
            <a:br>
              <a:rPr lang="en-NZ" sz="2000" dirty="0" smtClean="0"/>
            </a:br>
            <a:r>
              <a:rPr lang="en-NZ" sz="2000" dirty="0" smtClean="0"/>
              <a:t>of </a:t>
            </a:r>
            <a:r>
              <a:rPr lang="en-NZ" sz="2000" i="1" dirty="0" smtClean="0"/>
              <a:t>View</a:t>
            </a:r>
            <a:r>
              <a:rPr lang="en-NZ" sz="2000" dirty="0" smtClean="0"/>
              <a:t> and </a:t>
            </a:r>
            <a:r>
              <a:rPr lang="en-NZ" sz="2000" i="1" dirty="0" smtClean="0"/>
              <a:t>ViewGroup</a:t>
            </a:r>
            <a:r>
              <a:rPr lang="en-NZ" sz="2000" dirty="0" smtClean="0"/>
              <a:t> objects.</a:t>
            </a:r>
            <a:endParaRPr lang="sv-SE" sz="2000" dirty="0" smtClean="0"/>
          </a:p>
          <a:p>
            <a:r>
              <a:rPr lang="sv-SE" sz="2000" dirty="0" smtClean="0"/>
              <a:t>Created LinearLayout using </a:t>
            </a:r>
            <a:br>
              <a:rPr lang="sv-SE" sz="2000" dirty="0" smtClean="0"/>
            </a:br>
            <a:r>
              <a:rPr lang="en-NZ" sz="2000" i="1" dirty="0" smtClean="0"/>
              <a:t>activity_main.xml </a:t>
            </a:r>
            <a:r>
              <a:rPr lang="en-NZ" sz="2000" dirty="0" smtClean="0"/>
              <a:t>file. Added </a:t>
            </a:r>
            <a:r>
              <a:rPr lang="en-NZ" sz="2000" i="1" dirty="0" smtClean="0"/>
              <a:t>TextField,</a:t>
            </a:r>
            <a:r>
              <a:rPr lang="en-NZ" sz="2000" dirty="0" smtClean="0"/>
              <a:t/>
            </a:r>
            <a:br>
              <a:rPr lang="en-NZ" sz="2000" dirty="0" smtClean="0"/>
            </a:br>
            <a:r>
              <a:rPr lang="en-NZ" sz="2000" i="1" dirty="0" smtClean="0"/>
              <a:t>Search</a:t>
            </a:r>
            <a:r>
              <a:rPr lang="en-NZ" sz="2000" dirty="0" smtClean="0"/>
              <a:t> button and </a:t>
            </a:r>
            <a:r>
              <a:rPr lang="en-NZ" sz="2000" i="1" dirty="0" smtClean="0"/>
              <a:t>String</a:t>
            </a:r>
            <a:r>
              <a:rPr lang="en-NZ" sz="2000" dirty="0" smtClean="0"/>
              <a:t> resources separately.   </a:t>
            </a:r>
          </a:p>
          <a:p>
            <a:r>
              <a:rPr lang="en-NZ" sz="2000" dirty="0" smtClean="0"/>
              <a:t>Starting another activity to respond to the Search button. Not yet completed.</a:t>
            </a:r>
          </a:p>
          <a:p>
            <a:endParaRPr lang="en-NZ" sz="2000" dirty="0" smtClean="0"/>
          </a:p>
          <a:p>
            <a:endParaRPr lang="sv-SE" sz="2000" i="1" dirty="0" smtClean="0"/>
          </a:p>
          <a:p>
            <a:endParaRPr lang="sv-SE" sz="2000" dirty="0" smtClean="0"/>
          </a:p>
          <a:p>
            <a:endParaRPr lang="en-N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Picca programming work</a:t>
            </a:r>
            <a:endParaRPr lang="en-NZ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500306"/>
            <a:ext cx="3233732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2817</TotalTime>
  <Words>434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“Picca”</vt:lpstr>
      <vt:lpstr>Picca Introduction </vt:lpstr>
      <vt:lpstr>What are my goals?</vt:lpstr>
      <vt:lpstr>Work done so far</vt:lpstr>
      <vt:lpstr>Initial Mock-ups</vt:lpstr>
      <vt:lpstr>Revised Mock ups</vt:lpstr>
      <vt:lpstr>Home screen tested on Emulator</vt:lpstr>
      <vt:lpstr>Picca Programming work</vt:lpstr>
      <vt:lpstr>Picca programming work</vt:lpstr>
      <vt:lpstr>Filters: Colour adjustment or linear mapping</vt:lpstr>
      <vt:lpstr>Filters: Image equalisation </vt:lpstr>
      <vt:lpstr>Filters: Median filtering </vt:lpstr>
      <vt:lpstr>Filters: Mean filter</vt:lpstr>
      <vt:lpstr>Filters: Adaptive thresholding</vt:lpstr>
      <vt:lpstr>Filters: Gaussian Filter</vt:lpstr>
      <vt:lpstr>Filters: Edge detection</vt:lpstr>
      <vt:lpstr>The End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Chunky</dc:creator>
  <cp:lastModifiedBy>Chunky</cp:lastModifiedBy>
  <cp:revision>289</cp:revision>
  <dcterms:created xsi:type="dcterms:W3CDTF">2013-03-24T22:26:18Z</dcterms:created>
  <dcterms:modified xsi:type="dcterms:W3CDTF">2013-06-08T00:02:49Z</dcterms:modified>
</cp:coreProperties>
</file>